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88825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55" d="100"/>
          <a:sy n="55" d="100"/>
        </p:scale>
        <p:origin x="34" y="499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83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CC894BE-95D7-4B8B-BCD9-7E2657113570}" type="datetime1">
              <a:rPr lang="nl-NL" smtClean="0"/>
              <a:t>10-1-2020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1BD915CA-5B6F-49C4-8479-A679D69D5CD3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nl-NL" smtClean="0"/>
              <a:pPr rtl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30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AADC88C2-DBB6-40E9-A0BE-7244FBF043D0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6973ED-D6EE-4904-9F76-CD7AF66D3406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F89485-EAA5-4B5F-AEAF-AD489ADC8B54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95CA7A-C6CC-4840-AAE8-8D4F0273834D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AAF47CD0-B7C8-4248-81C0-B9152B27D66E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2BDA82-D996-43F7-9745-23737CD9B9EC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9E29BA-9871-46E8-AA14-5093064D3D3E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039DD-EA44-477F-9BCD-687A8874CDCA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251CAEA3-D2E2-47F7-8FF1-31F1F37AFC9D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nl-NL" noProof="0"/>
              <a:t>Tekststijl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57013A-535F-4439-8664-50F1C5BAF3E0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516D9CE-1A27-4ACF-BDA7-9FBADA51F2AE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hthoek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 rtl="0"/>
              <a:endParaRPr lang="nl-NL" noProof="0" dirty="0"/>
            </a:p>
          </p:txBody>
        </p:sp>
        <p:grpSp>
          <p:nvGrpSpPr>
            <p:cNvPr id="10" name="Groe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Vrije v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8" name="Vrije v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19" name="Vrije v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0" name="Vrije v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1" name="Vrije v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2" name="Vrije v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3" name="Vrije v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4" name="Vrije v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5" name="Vrije v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6" name="Vrije v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7" name="Vrije v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8" name="Vrije v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29" name="Vrije v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  <p:sp>
            <p:nvSpPr>
              <p:cNvPr id="30" name="Vrije v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nl-NL" noProof="0" dirty="0"/>
              </a:p>
            </p:txBody>
          </p:sp>
        </p:grp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94BADB19-CA3A-4124-AEA0-952A8BDC4CC0}" type="datetime1">
              <a:rPr lang="nl-NL" noProof="0" smtClean="0"/>
              <a:t>10-1-2020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epublic.com/t-shirt/2026012-the-flash-ciscos-shirt-haikus-are-easy-but-someti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es.com/teaching-resource/on-the-ning-nang-nong-poem-and-cloze-activity-6015842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oppyfields.net/poppy/songs/oldwoma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err="1"/>
              <a:t>Lesson</a:t>
            </a:r>
            <a:r>
              <a:rPr lang="nl-NL" dirty="0"/>
              <a:t> </a:t>
            </a:r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2" name="Subtitel 1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nl-NL" dirty="0" err="1" smtClean="0"/>
              <a:t>Fixed</a:t>
            </a:r>
            <a:r>
              <a:rPr lang="nl-NL" dirty="0" smtClean="0"/>
              <a:t> </a:t>
            </a:r>
            <a:r>
              <a:rPr lang="nl-NL" dirty="0"/>
              <a:t>form </a:t>
            </a:r>
            <a:r>
              <a:rPr lang="nl-NL" dirty="0" err="1" smtClean="0"/>
              <a:t>poetry</a:t>
            </a:r>
            <a:endParaRPr lang="nl-NL" dirty="0" smtClean="0"/>
          </a:p>
          <a:p>
            <a:pPr rtl="0"/>
            <a:r>
              <a:rPr lang="nl-NL" dirty="0" smtClean="0"/>
              <a:t>+</a:t>
            </a:r>
            <a:br>
              <a:rPr lang="nl-NL" dirty="0" smtClean="0"/>
            </a:br>
            <a:r>
              <a:rPr lang="nl-NL" dirty="0" err="1" smtClean="0"/>
              <a:t>Nonsense</a:t>
            </a:r>
            <a:r>
              <a:rPr lang="nl-NL" dirty="0" smtClean="0"/>
              <a:t> </a:t>
            </a:r>
            <a:r>
              <a:rPr lang="nl-NL" dirty="0" err="1" smtClean="0"/>
              <a:t>poetry</a:t>
            </a:r>
            <a:endParaRPr lang="nl-NL" dirty="0"/>
          </a:p>
        </p:txBody>
      </p:sp>
      <p:pic>
        <p:nvPicPr>
          <p:cNvPr id="1028" name="Picture 4" descr="Afbeeldingsresultaat voor haikus are easy">
            <a:hlinkClick r:id="rId3"/>
            <a:extLst>
              <a:ext uri="{FF2B5EF4-FFF2-40B4-BE49-F238E27FC236}">
                <a16:creationId xmlns:a16="http://schemas.microsoft.com/office/drawing/2014/main" id="{0AD3DD1D-0C2C-4E87-909E-16F7B18A2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476" y="692696"/>
            <a:ext cx="3722365" cy="372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64C50-5A8E-4A1B-8AEE-86A188B5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Exercise</a:t>
            </a:r>
            <a:r>
              <a:rPr lang="nl-NL" dirty="0"/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65AA97-7A8C-4726-A973-A8AB6446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together with your group to write a poem in each category: </a:t>
            </a:r>
          </a:p>
          <a:p>
            <a:r>
              <a:rPr lang="en-GB" dirty="0"/>
              <a:t>Haiku</a:t>
            </a:r>
          </a:p>
          <a:p>
            <a:r>
              <a:rPr lang="en-GB" dirty="0"/>
              <a:t>Tanka</a:t>
            </a:r>
          </a:p>
          <a:p>
            <a:r>
              <a:rPr lang="en-GB" dirty="0"/>
              <a:t>Cinquains</a:t>
            </a:r>
          </a:p>
          <a:p>
            <a:r>
              <a:rPr lang="en-GB" dirty="0"/>
              <a:t>Limerick</a:t>
            </a:r>
          </a:p>
          <a:p>
            <a:r>
              <a:rPr lang="en-GB" dirty="0" smtClean="0"/>
              <a:t>Kennings</a:t>
            </a:r>
          </a:p>
          <a:p>
            <a:r>
              <a:rPr lang="en-GB" dirty="0" smtClean="0"/>
              <a:t>Nonsense poetry</a:t>
            </a:r>
            <a:endParaRPr lang="en-GB" dirty="0"/>
          </a:p>
        </p:txBody>
      </p:sp>
      <p:sp>
        <p:nvSpPr>
          <p:cNvPr id="4" name="Tekstvak 3"/>
          <p:cNvSpPr txBox="1"/>
          <p:nvPr/>
        </p:nvSpPr>
        <p:spPr>
          <a:xfrm>
            <a:off x="5518348" y="3573016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There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once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was a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maid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from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Madras</a:t>
            </a:r>
          </a:p>
          <a:p>
            <a:pPr>
              <a:lnSpc>
                <a:spcPct val="90000"/>
              </a:lnSpc>
            </a:pP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Who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had her a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pretty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young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ass</a:t>
            </a:r>
            <a:endParaRPr lang="nl-NL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Not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pretty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pink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As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though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you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might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think</a:t>
            </a:r>
            <a:endParaRPr lang="nl-NL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But was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grey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had long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ears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ate</a:t>
            </a:r>
            <a:r>
              <a:rPr lang="nl-NL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grass</a:t>
            </a:r>
            <a:endParaRPr lang="nl-NL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9799F-7793-4DB1-AF1A-868E6313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Exercise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B02FC4-DCEF-4EB8-97E9-C2647DDE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Make pairs/small </a:t>
            </a:r>
            <a:r>
              <a:rPr lang="nl-NL" dirty="0" err="1"/>
              <a:t>groups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</a:t>
            </a:r>
            <a:r>
              <a:rPr lang="nl-NL" dirty="0" err="1"/>
              <a:t>together</a:t>
            </a:r>
            <a:endParaRPr lang="nl-NL" dirty="0"/>
          </a:p>
          <a:p>
            <a:r>
              <a:rPr lang="nl-NL" dirty="0" err="1"/>
              <a:t>Find</a:t>
            </a:r>
            <a:r>
              <a:rPr lang="nl-NL" dirty="0"/>
              <a:t> out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following</a:t>
            </a:r>
            <a:r>
              <a:rPr lang="nl-NL" dirty="0"/>
              <a:t> </a:t>
            </a:r>
            <a:r>
              <a:rPr lang="nl-NL" dirty="0" err="1"/>
              <a:t>forms</a:t>
            </a:r>
            <a:r>
              <a:rPr lang="nl-NL" dirty="0"/>
              <a:t> of </a:t>
            </a:r>
            <a:r>
              <a:rPr lang="nl-NL" dirty="0" err="1"/>
              <a:t>poetry</a:t>
            </a:r>
            <a:r>
              <a:rPr lang="nl-NL" dirty="0"/>
              <a:t> </a:t>
            </a:r>
            <a:r>
              <a:rPr lang="nl-NL" dirty="0" err="1"/>
              <a:t>entail</a:t>
            </a:r>
            <a:r>
              <a:rPr lang="nl-NL" dirty="0"/>
              <a:t> en </a:t>
            </a:r>
            <a:r>
              <a:rPr lang="nl-NL" dirty="0" err="1"/>
              <a:t>find</a:t>
            </a:r>
            <a:r>
              <a:rPr lang="nl-NL" dirty="0"/>
              <a:t> </a:t>
            </a:r>
            <a:r>
              <a:rPr lang="nl-NL" dirty="0" err="1"/>
              <a:t>examples</a:t>
            </a:r>
            <a:r>
              <a:rPr lang="nl-NL" dirty="0"/>
              <a:t>. </a:t>
            </a:r>
          </a:p>
          <a:p>
            <a:r>
              <a:rPr lang="nl-NL" dirty="0"/>
              <a:t>Share </a:t>
            </a:r>
            <a:r>
              <a:rPr lang="nl-NL" dirty="0" err="1"/>
              <a:t>your</a:t>
            </a:r>
            <a:r>
              <a:rPr lang="nl-NL" dirty="0"/>
              <a:t> information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group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/>
              <a:t>Haiku – </a:t>
            </a:r>
            <a:r>
              <a:rPr lang="nl-NL" dirty="0" err="1"/>
              <a:t>Tanka</a:t>
            </a:r>
            <a:r>
              <a:rPr lang="nl-NL" dirty="0"/>
              <a:t> – </a:t>
            </a:r>
            <a:r>
              <a:rPr lang="nl-NL" dirty="0" err="1"/>
              <a:t>Cinquains</a:t>
            </a:r>
            <a:r>
              <a:rPr lang="nl-NL" dirty="0"/>
              <a:t> – Limerick - </a:t>
            </a:r>
            <a:r>
              <a:rPr lang="nl-NL" dirty="0" err="1"/>
              <a:t>Kennings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817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Haiku – 3 </a:t>
            </a:r>
            <a:r>
              <a:rPr lang="nl-NL" dirty="0" err="1"/>
              <a:t>lines</a:t>
            </a:r>
            <a:r>
              <a:rPr lang="nl-NL" dirty="0"/>
              <a:t>, 5 – 7- 5 </a:t>
            </a:r>
            <a:r>
              <a:rPr lang="nl-NL" dirty="0" err="1"/>
              <a:t>syllables</a:t>
            </a:r>
            <a:r>
              <a:rPr lang="nl-NL" dirty="0"/>
              <a:t> </a:t>
            </a:r>
          </a:p>
          <a:p>
            <a:r>
              <a:rPr lang="nl-NL" dirty="0" err="1"/>
              <a:t>Tanka</a:t>
            </a:r>
            <a:r>
              <a:rPr lang="nl-NL" dirty="0"/>
              <a:t> – 5 </a:t>
            </a:r>
            <a:r>
              <a:rPr lang="nl-NL" dirty="0" err="1"/>
              <a:t>lines</a:t>
            </a:r>
            <a:r>
              <a:rPr lang="nl-NL" dirty="0"/>
              <a:t>, 5 -7 -5 -7 -7 </a:t>
            </a:r>
            <a:r>
              <a:rPr lang="nl-NL" dirty="0" err="1"/>
              <a:t>syllables</a:t>
            </a:r>
            <a:r>
              <a:rPr lang="nl-NL" dirty="0"/>
              <a:t> </a:t>
            </a:r>
          </a:p>
          <a:p>
            <a:r>
              <a:rPr lang="nl-NL" dirty="0" err="1"/>
              <a:t>Cinquains</a:t>
            </a:r>
            <a:r>
              <a:rPr lang="nl-NL" dirty="0"/>
              <a:t> – 5 </a:t>
            </a:r>
            <a:r>
              <a:rPr lang="nl-NL" dirty="0" err="1"/>
              <a:t>lines</a:t>
            </a:r>
            <a:r>
              <a:rPr lang="nl-NL" dirty="0"/>
              <a:t>, 2 -4 -6 -8 -2 </a:t>
            </a:r>
            <a:r>
              <a:rPr lang="nl-NL" dirty="0" err="1"/>
              <a:t>syllables</a:t>
            </a:r>
            <a:r>
              <a:rPr lang="nl-NL" dirty="0"/>
              <a:t> </a:t>
            </a:r>
          </a:p>
          <a:p>
            <a:r>
              <a:rPr lang="nl-NL" dirty="0"/>
              <a:t>Limerick – 5 </a:t>
            </a:r>
            <a:r>
              <a:rPr lang="nl-NL" dirty="0" err="1"/>
              <a:t>lines</a:t>
            </a:r>
            <a:r>
              <a:rPr lang="nl-NL" dirty="0"/>
              <a:t>, AABBA </a:t>
            </a:r>
            <a:r>
              <a:rPr lang="nl-NL" dirty="0" err="1"/>
              <a:t>rhyme</a:t>
            </a:r>
            <a:r>
              <a:rPr lang="nl-NL" dirty="0"/>
              <a:t>. </a:t>
            </a:r>
          </a:p>
          <a:p>
            <a:r>
              <a:rPr lang="nl-NL" dirty="0" err="1"/>
              <a:t>Kennings</a:t>
            </a:r>
            <a:r>
              <a:rPr lang="nl-NL" dirty="0"/>
              <a:t> – list of 2-word-lines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describe</a:t>
            </a:r>
            <a:r>
              <a:rPr lang="nl-NL" dirty="0"/>
              <a:t> </a:t>
            </a:r>
            <a:r>
              <a:rPr lang="nl-NL" dirty="0" err="1"/>
              <a:t>something</a:t>
            </a:r>
            <a:r>
              <a:rPr lang="nl-NL" dirty="0"/>
              <a:t>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453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Afbeeldingsresultaat voor on the ning nang no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228" y="548680"/>
            <a:ext cx="3930623" cy="55517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87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Nonsense</a:t>
            </a:r>
            <a:r>
              <a:rPr lang="nl-NL" dirty="0" smtClean="0"/>
              <a:t> </a:t>
            </a:r>
            <a:r>
              <a:rPr lang="nl-NL" dirty="0" err="1" smtClean="0"/>
              <a:t>poetry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Nonsense verse is a form of nonsense literature usually employing strong prosodic elements like rhythm and rhyme. It is whimsical and humorous in tone and employs some of the techniques of nonsense literature.</a:t>
            </a:r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There</a:t>
            </a:r>
            <a:r>
              <a:rPr lang="nl-NL" dirty="0" smtClean="0"/>
              <a:t> are multiple </a:t>
            </a:r>
            <a:r>
              <a:rPr lang="nl-NL" dirty="0" err="1" smtClean="0"/>
              <a:t>ways</a:t>
            </a:r>
            <a:r>
              <a:rPr lang="nl-NL" dirty="0" smtClean="0"/>
              <a:t> of making </a:t>
            </a:r>
            <a:r>
              <a:rPr lang="nl-NL" dirty="0" err="1" smtClean="0"/>
              <a:t>nonsense</a:t>
            </a:r>
            <a:r>
              <a:rPr lang="nl-NL" dirty="0" smtClean="0"/>
              <a:t> </a:t>
            </a:r>
            <a:r>
              <a:rPr lang="nl-NL" dirty="0" err="1" smtClean="0"/>
              <a:t>poetry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83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Grammatical</a:t>
            </a:r>
            <a:r>
              <a:rPr lang="nl-NL" dirty="0" smtClean="0"/>
              <a:t> but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semantical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'I see' said the blind man to his deaf and dumb daughter</a:t>
            </a:r>
            <a:endParaRPr lang="nl-NL" dirty="0"/>
          </a:p>
          <a:p>
            <a:r>
              <a:rPr lang="en-US" i="1" dirty="0"/>
              <a:t>as he picked up his hammer and saw.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369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Nonsense</a:t>
            </a:r>
            <a:r>
              <a:rPr lang="nl-NL" dirty="0" smtClean="0"/>
              <a:t> </a:t>
            </a:r>
            <a:r>
              <a:rPr lang="nl-NL" dirty="0" err="1" smtClean="0"/>
              <a:t>words</a:t>
            </a:r>
            <a:r>
              <a:rPr lang="nl-NL" dirty="0" smtClean="0"/>
              <a:t> – </a:t>
            </a:r>
            <a:r>
              <a:rPr lang="nl-NL" dirty="0" err="1" smtClean="0"/>
              <a:t>words</a:t>
            </a:r>
            <a:r>
              <a:rPr lang="nl-NL" dirty="0" smtClean="0"/>
              <a:t> without a </a:t>
            </a:r>
            <a:r>
              <a:rPr lang="nl-NL" dirty="0" err="1" smtClean="0"/>
              <a:t>meaning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</a:t>
            </a:r>
            <a:r>
              <a:rPr lang="en-US" i="1" dirty="0" err="1"/>
              <a:t>Mungle</a:t>
            </a:r>
            <a:r>
              <a:rPr lang="en-US" i="1" dirty="0"/>
              <a:t> </a:t>
            </a:r>
            <a:r>
              <a:rPr lang="en-US" i="1" dirty="0" err="1"/>
              <a:t>pilgriffs</a:t>
            </a:r>
            <a:r>
              <a:rPr lang="en-US" i="1" dirty="0"/>
              <a:t> far </a:t>
            </a:r>
            <a:r>
              <a:rPr lang="en-US" i="1" dirty="0" err="1"/>
              <a:t>awoy</a:t>
            </a:r>
            <a:endParaRPr lang="nl-NL" dirty="0"/>
          </a:p>
          <a:p>
            <a:pPr marL="0" indent="0">
              <a:buNone/>
            </a:pPr>
            <a:r>
              <a:rPr lang="en-US" i="1" dirty="0" err="1"/>
              <a:t>Religeorge</a:t>
            </a:r>
            <a:r>
              <a:rPr lang="en-US" i="1" dirty="0"/>
              <a:t> too thee </a:t>
            </a:r>
            <a:r>
              <a:rPr lang="en-US" i="1" dirty="0" err="1"/>
              <a:t>worled</a:t>
            </a:r>
            <a:r>
              <a:rPr lang="en-US" i="1" dirty="0"/>
              <a:t>.</a:t>
            </a:r>
            <a:endParaRPr lang="nl-NL" dirty="0"/>
          </a:p>
          <a:p>
            <a:pPr marL="0" indent="0">
              <a:buNone/>
            </a:pPr>
            <a:r>
              <a:rPr lang="en-US" i="1" dirty="0"/>
              <a:t>Sam fells on the </a:t>
            </a:r>
            <a:r>
              <a:rPr lang="en-US" i="1" dirty="0" err="1"/>
              <a:t>waysock</a:t>
            </a:r>
            <a:r>
              <a:rPr lang="en-US" i="1" dirty="0"/>
              <a:t>-side</a:t>
            </a:r>
            <a:endParaRPr lang="nl-NL" dirty="0"/>
          </a:p>
          <a:p>
            <a:pPr marL="0" indent="0">
              <a:buNone/>
            </a:pPr>
            <a:r>
              <a:rPr lang="en-US" i="1" dirty="0"/>
              <a:t>And </a:t>
            </a:r>
            <a:r>
              <a:rPr lang="en-US" i="1" dirty="0" err="1"/>
              <a:t>somforbe</a:t>
            </a:r>
            <a:r>
              <a:rPr lang="en-US" i="1" dirty="0"/>
              <a:t> on a </a:t>
            </a:r>
            <a:r>
              <a:rPr lang="en-US" i="1" dirty="0" err="1"/>
              <a:t>gurled</a:t>
            </a:r>
            <a:r>
              <a:rPr lang="en-US" i="1" dirty="0"/>
              <a:t>,</a:t>
            </a:r>
            <a:endParaRPr lang="nl-NL" dirty="0"/>
          </a:p>
          <a:p>
            <a:pPr marL="0" indent="0">
              <a:buNone/>
            </a:pPr>
            <a:r>
              <a:rPr lang="en-US" i="1" dirty="0"/>
              <a:t>With all her faulty </a:t>
            </a:r>
            <a:r>
              <a:rPr lang="en-US" i="1" dirty="0" err="1"/>
              <a:t>bagnose</a:t>
            </a:r>
            <a:r>
              <a:rPr lang="en-US" i="1" dirty="0" smtClean="0"/>
              <a:t>!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324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contradictory or impossible scenarios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One tall midget reached up high,</a:t>
            </a:r>
            <a:endParaRPr lang="nl-NL" dirty="0"/>
          </a:p>
          <a:p>
            <a:pPr marL="0" indent="0">
              <a:buNone/>
            </a:pPr>
            <a:r>
              <a:rPr lang="en-GB" i="1" dirty="0"/>
              <a:t>Touched the ground above the sky,</a:t>
            </a:r>
            <a:endParaRPr lang="nl-NL" dirty="0"/>
          </a:p>
          <a:p>
            <a:pPr marL="0" indent="0">
              <a:buNone/>
            </a:pPr>
            <a:r>
              <a:rPr lang="en-GB" i="1" dirty="0"/>
              <a:t>Tied his loafers, licked his </a:t>
            </a:r>
            <a:r>
              <a:rPr lang="en-GB" i="1" dirty="0" smtClean="0"/>
              <a:t>tongue,</a:t>
            </a:r>
            <a:endParaRPr lang="nl-NL" dirty="0"/>
          </a:p>
          <a:p>
            <a:pPr marL="0" indent="0">
              <a:buNone/>
            </a:pPr>
            <a:r>
              <a:rPr lang="en-GB" i="1" dirty="0" smtClean="0"/>
              <a:t>And </a:t>
            </a:r>
            <a:r>
              <a:rPr lang="en-GB" i="1" dirty="0"/>
              <a:t>told about the bee he stung.</a:t>
            </a:r>
            <a:endParaRPr lang="nl-NL" dirty="0"/>
          </a:p>
          <a:p>
            <a:pPr marL="0" indent="0">
              <a:buNone/>
            </a:pPr>
            <a:r>
              <a:rPr lang="en-GB" i="1" dirty="0"/>
              <a:t>He painted, then, an oval square</a:t>
            </a:r>
            <a:endParaRPr lang="nl-NL" dirty="0"/>
          </a:p>
          <a:p>
            <a:pPr marL="0" indent="0">
              <a:buNone/>
            </a:pPr>
            <a:r>
              <a:rPr lang="en-GB" i="1" dirty="0"/>
              <a:t>The </a:t>
            </a:r>
            <a:r>
              <a:rPr lang="en-GB" i="1" dirty="0" err="1"/>
              <a:t>color</a:t>
            </a:r>
            <a:r>
              <a:rPr lang="en-GB" i="1" dirty="0"/>
              <a:t> of the bald man's hair,</a:t>
            </a:r>
            <a:endParaRPr lang="nl-NL" dirty="0"/>
          </a:p>
          <a:p>
            <a:pPr marL="0" indent="0">
              <a:buNone/>
            </a:pPr>
            <a:r>
              <a:rPr lang="en-GB" i="1" dirty="0"/>
              <a:t>And in the painting you could hear</a:t>
            </a:r>
            <a:endParaRPr lang="nl-NL" dirty="0"/>
          </a:p>
          <a:p>
            <a:pPr marL="0" indent="0">
              <a:buNone/>
            </a:pPr>
            <a:r>
              <a:rPr lang="en-GB" i="1" dirty="0"/>
              <a:t>What's  undetected by the ear.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30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There</a:t>
            </a:r>
            <a:r>
              <a:rPr lang="nl-NL" dirty="0" smtClean="0"/>
              <a:t> was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old</a:t>
            </a:r>
            <a:r>
              <a:rPr lang="nl-NL" dirty="0" smtClean="0"/>
              <a:t> </a:t>
            </a:r>
            <a:r>
              <a:rPr lang="nl-NL" dirty="0" err="1" smtClean="0"/>
              <a:t>woman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799" dirty="0" err="1"/>
              <a:t>This</a:t>
            </a:r>
            <a:r>
              <a:rPr lang="nl-NL" sz="2799" dirty="0"/>
              <a:t> </a:t>
            </a:r>
            <a:r>
              <a:rPr lang="nl-NL" sz="2799" dirty="0" err="1"/>
              <a:t>nonsense</a:t>
            </a:r>
            <a:r>
              <a:rPr lang="nl-NL" sz="2799" dirty="0"/>
              <a:t> </a:t>
            </a:r>
            <a:r>
              <a:rPr lang="nl-NL" sz="2799" dirty="0" err="1"/>
              <a:t>poem</a:t>
            </a:r>
            <a:r>
              <a:rPr lang="nl-NL" sz="2799" dirty="0"/>
              <a:t> was </a:t>
            </a:r>
            <a:r>
              <a:rPr lang="nl-NL" sz="2799" dirty="0" err="1"/>
              <a:t>specifically</a:t>
            </a:r>
            <a:r>
              <a:rPr lang="nl-NL" sz="2799" dirty="0"/>
              <a:t> </a:t>
            </a:r>
            <a:r>
              <a:rPr lang="nl-NL" sz="2799" dirty="0" err="1"/>
              <a:t>written</a:t>
            </a:r>
            <a:r>
              <a:rPr lang="nl-NL" sz="2799" dirty="0"/>
              <a:t> </a:t>
            </a:r>
          </a:p>
          <a:p>
            <a:pPr marL="0" indent="0">
              <a:buNone/>
            </a:pPr>
            <a:r>
              <a:rPr lang="nl-NL" sz="2799" dirty="0" err="1"/>
              <a:t>to</a:t>
            </a:r>
            <a:r>
              <a:rPr lang="nl-NL" sz="2799" dirty="0"/>
              <a:t> </a:t>
            </a:r>
            <a:r>
              <a:rPr lang="nl-NL" sz="2799" dirty="0" err="1"/>
              <a:t>be</a:t>
            </a:r>
            <a:r>
              <a:rPr lang="nl-NL" sz="2799" dirty="0"/>
              <a:t> </a:t>
            </a:r>
            <a:r>
              <a:rPr lang="nl-NL" sz="2799" dirty="0" err="1"/>
              <a:t>read</a:t>
            </a:r>
            <a:r>
              <a:rPr lang="nl-NL" sz="2799" dirty="0"/>
              <a:t> out </a:t>
            </a:r>
            <a:r>
              <a:rPr lang="nl-NL" sz="2799" dirty="0" err="1"/>
              <a:t>loud</a:t>
            </a:r>
            <a:r>
              <a:rPr lang="nl-NL" sz="2799" dirty="0"/>
              <a:t>. </a:t>
            </a:r>
          </a:p>
          <a:p>
            <a:pPr marL="0" indent="0">
              <a:buNone/>
            </a:pPr>
            <a:r>
              <a:rPr lang="nl-NL" sz="2799" dirty="0"/>
              <a:t>Strong </a:t>
            </a:r>
            <a:r>
              <a:rPr lang="nl-NL" sz="2799" dirty="0" err="1"/>
              <a:t>rhythm</a:t>
            </a:r>
            <a:endParaRPr lang="nl-NL" sz="2799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Afbeeldingsresultaat voor there was an old woman nonsense poe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781" y="1794746"/>
            <a:ext cx="4343493" cy="4343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3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met puzzelontwerp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685236_TF03460527" id="{291A3E49-D8DA-4F37-BF16-2CAB97974D1A}" vid="{6AB2465E-64D1-4A4F-BB3D-80943412C43A}"/>
    </a:ext>
  </a:extLst>
</a:theme>
</file>

<file path=ppt/theme/theme2.xml><?xml version="1.0" encoding="utf-8"?>
<a:theme xmlns:a="http://schemas.openxmlformats.org/drawingml/2006/main" name="Office-them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Dia’s met puzzelontwerp</Template>
  <TotalTime>100</TotalTime>
  <Words>343</Words>
  <Application>Microsoft Office PowerPoint</Application>
  <PresentationFormat>Aangepast</PresentationFormat>
  <Paragraphs>55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Euphemia</vt:lpstr>
      <vt:lpstr>Sjabloon met puzzelontwerp</vt:lpstr>
      <vt:lpstr>Lesson 4</vt:lpstr>
      <vt:lpstr>Exercise</vt:lpstr>
      <vt:lpstr>PowerPoint-presentatie</vt:lpstr>
      <vt:lpstr>PowerPoint-presentatie</vt:lpstr>
      <vt:lpstr>Nonsense poetry</vt:lpstr>
      <vt:lpstr>Grammatical but not semantical</vt:lpstr>
      <vt:lpstr>Nonsense words – words without a meaning</vt:lpstr>
      <vt:lpstr>contradictory or impossible scenarios </vt:lpstr>
      <vt:lpstr>There was an old woman </vt:lpstr>
      <vt:lpstr>Exercise: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</dc:title>
  <dc:creator>Noortje Geers</dc:creator>
  <cp:lastModifiedBy>Geers, Noortje</cp:lastModifiedBy>
  <cp:revision>9</cp:revision>
  <dcterms:created xsi:type="dcterms:W3CDTF">2018-02-21T15:31:20Z</dcterms:created>
  <dcterms:modified xsi:type="dcterms:W3CDTF">2020-01-10T11:23:20Z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